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2" r:id="rId7"/>
    <p:sldId id="263" r:id="rId8"/>
    <p:sldId id="261" r:id="rId9"/>
    <p:sldId id="260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BDC"/>
    <a:srgbClr val="005360"/>
    <a:srgbClr val="5EB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821" autoAdjust="0"/>
  </p:normalViewPr>
  <p:slideViewPr>
    <p:cSldViewPr snapToGrid="0" snapToObjects="1">
      <p:cViewPr>
        <p:scale>
          <a:sx n="47" d="100"/>
          <a:sy n="47" d="100"/>
        </p:scale>
        <p:origin x="1380" y="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3E6ABA0-6461-40CF-9DD3-E7A1840EF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70169F-1B74-4ECA-8677-1FEE194C9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758A-D7C4-465F-8D0A-C0BE8311CFD1}" type="datetime1">
              <a:rPr lang="es-ES" smtClean="0"/>
              <a:t>15/10/2021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6E85B1-1A76-4A7E-A7E9-3D35C34A0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893448-7FC5-4F1C-8295-604F6FB8FA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C262-0B5A-4861-A871-33B3782CBA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7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8C04-8AAE-4668-9E10-2319BD675B2A}" type="datetime1">
              <a:rPr lang="es-ES" smtClean="0"/>
              <a:pPr/>
              <a:t>15/10/2021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9C1C7-B601-403A-A3DF-2FE7D31A347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5793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04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70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07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44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4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39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88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9C1C7-B601-403A-A3DF-2FE7D31A347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92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FED12A2-16A7-6843-9B63-1355399B1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861730" cy="68579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5F43BF2-A8EB-C342-BFB2-28AFB1781935}"/>
              </a:ext>
            </a:extLst>
          </p:cNvPr>
          <p:cNvSpPr/>
          <p:nvPr userDrawn="1"/>
        </p:nvSpPr>
        <p:spPr>
          <a:xfrm>
            <a:off x="0" y="787400"/>
            <a:ext cx="11455400" cy="529590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418BB35-F84D-7E4D-9F02-5B4CB837E1CB}"/>
              </a:ext>
            </a:extLst>
          </p:cNvPr>
          <p:cNvCxnSpPr/>
          <p:nvPr userDrawn="1"/>
        </p:nvCxnSpPr>
        <p:spPr>
          <a:xfrm>
            <a:off x="1778000" y="3435350"/>
            <a:ext cx="8661400" cy="0"/>
          </a:xfrm>
          <a:prstGeom prst="line">
            <a:avLst/>
          </a:prstGeom>
          <a:ln w="38100" cap="rnd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FE6DCC-3681-AF43-B6B6-4A40A92581A5}"/>
              </a:ext>
            </a:extLst>
          </p:cNvPr>
          <p:cNvSpPr/>
          <p:nvPr userDrawn="1"/>
        </p:nvSpPr>
        <p:spPr>
          <a:xfrm>
            <a:off x="2260600" y="1647825"/>
            <a:ext cx="3562350" cy="3562350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A8E30CA-E181-3D4D-BB1E-9167FF0BE5D9}"/>
              </a:ext>
            </a:extLst>
          </p:cNvPr>
          <p:cNvSpPr/>
          <p:nvPr userDrawn="1"/>
        </p:nvSpPr>
        <p:spPr>
          <a:xfrm>
            <a:off x="2285627" y="1647121"/>
            <a:ext cx="3562350" cy="3562350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9061463E-CF25-634A-89E2-4E3280BB9CEB}"/>
              </a:ext>
            </a:extLst>
          </p:cNvPr>
          <p:cNvSpPr/>
          <p:nvPr userDrawn="1"/>
        </p:nvSpPr>
        <p:spPr>
          <a:xfrm>
            <a:off x="0" y="0"/>
            <a:ext cx="2628900" cy="6858000"/>
          </a:xfrm>
          <a:prstGeom prst="triangle">
            <a:avLst>
              <a:gd name="adj" fmla="val 0"/>
            </a:avLst>
          </a:prstGeom>
          <a:gradFill>
            <a:gsLst>
              <a:gs pos="47000">
                <a:schemeClr val="accent4">
                  <a:lumMod val="50000"/>
                </a:schemeClr>
              </a:gs>
              <a:gs pos="98000">
                <a:schemeClr val="accent4">
                  <a:lumMod val="20000"/>
                  <a:lumOff val="80000"/>
                  <a:alpha val="1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Triángulo 12">
            <a:extLst>
              <a:ext uri="{FF2B5EF4-FFF2-40B4-BE49-F238E27FC236}">
                <a16:creationId xmlns:a16="http://schemas.microsoft.com/office/drawing/2014/main" id="{81214215-C784-4548-BD1F-4BB3F0A84645}"/>
              </a:ext>
            </a:extLst>
          </p:cNvPr>
          <p:cNvSpPr/>
          <p:nvPr userDrawn="1"/>
        </p:nvSpPr>
        <p:spPr>
          <a:xfrm flipV="1">
            <a:off x="0" y="0"/>
            <a:ext cx="2628900" cy="6858000"/>
          </a:xfrm>
          <a:prstGeom prst="triangle">
            <a:avLst>
              <a:gd name="adj" fmla="val 0"/>
            </a:avLst>
          </a:prstGeom>
          <a:solidFill>
            <a:srgbClr val="5EB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48B1337-BF6D-C04A-9C74-574FA33512D5}"/>
              </a:ext>
            </a:extLst>
          </p:cNvPr>
          <p:cNvSpPr/>
          <p:nvPr userDrawn="1"/>
        </p:nvSpPr>
        <p:spPr>
          <a:xfrm>
            <a:off x="2356553" y="1727201"/>
            <a:ext cx="3416300" cy="3416300"/>
          </a:xfrm>
          <a:prstGeom prst="ellipse">
            <a:avLst/>
          </a:prstGeom>
          <a:solidFill>
            <a:srgbClr val="005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C5EC980-0029-164A-926D-9ED33032D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1763" y="3657600"/>
            <a:ext cx="2781300" cy="89636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169DAC15-E0D1-2041-A923-17653DCA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51" y="2452719"/>
            <a:ext cx="2773204" cy="1118618"/>
          </a:xfrm>
          <a:prstGeom prst="rect">
            <a:avLst/>
          </a:prstGeom>
        </p:spPr>
        <p:txBody>
          <a:bodyPr rtlCol="0" anchor="ctr"/>
          <a:lstStyle>
            <a:lvl1pPr algn="ctr">
              <a:defRPr sz="32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4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9056 0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22" presetClass="exit" presetSubtype="8" fill="hold" nodeType="withEffect">
                  <p:stCondLst>
                    <p:cond delay="7500"/>
                  </p:stCondLst>
                  <p:childTnLst>
                    <p:animEffect transition="out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B565CF-C5D6-42F0-880D-CBD1F7BAA59B}" type="datetime1">
              <a:rPr lang="es-ES" smtClean="0"/>
              <a:pPr/>
              <a:t>15/10/2021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E158-2103-4788-974E-2F53CDC6B26E}" type="datetime1">
              <a:rPr lang="es-ES" smtClean="0"/>
              <a:pPr/>
              <a:t>15/10/2021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AA5F59-F641-4E43-8627-D6342C6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51" y="2452719"/>
            <a:ext cx="2781812" cy="1391148"/>
          </a:xfrm>
        </p:spPr>
        <p:txBody>
          <a:bodyPr rtlCol="0"/>
          <a:lstStyle/>
          <a:p>
            <a:pPr rtl="0"/>
            <a:r>
              <a:rPr lang="es-ES" dirty="0" smtClean="0"/>
              <a:t>PROYECTO LA ROBOTICA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52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1469571" y="28099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600" b="1" dirty="0" smtClean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Robótica?</a:t>
            </a:r>
            <a:endParaRPr lang="es-ES" sz="3600" b="1" dirty="0">
              <a:solidFill>
                <a:srgbClr val="A0E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87929" y="2220686"/>
            <a:ext cx="89072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La robótica es una herramienta pedagógica entretenida e innovadora que cada día cobra mayor importancia ya que a través de actividades lúdicas los estudiantes desarrollan conocimientos y aptitudes que les serán de gran utilidad para el futuro.   Permite introducir conocimientos técnicos de manera sencilla y divertida, logrando una verdadera transformación en la formación integral de niñas, niños y jóvenes</a:t>
            </a: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8235" t="22418" r="31372" b="13791"/>
          <a:stretch/>
        </p:blipFill>
        <p:spPr>
          <a:xfrm>
            <a:off x="3973471" y="896470"/>
            <a:ext cx="4130622" cy="4876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43034" y="6050596"/>
            <a:ext cx="597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http://www.bnm.me.gov.ar/giga1/documentos/EL005865.pdf</a:t>
            </a:r>
          </a:p>
        </p:txBody>
      </p:sp>
    </p:spTree>
    <p:extLst>
      <p:ext uri="{BB962C8B-B14F-4D97-AF65-F5344CB8AC3E}">
        <p14:creationId xmlns:p14="http://schemas.microsoft.com/office/powerpoint/2010/main" val="145868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6891" t="34710" r="16467" b="37827"/>
          <a:stretch/>
        </p:blipFill>
        <p:spPr>
          <a:xfrm>
            <a:off x="325427" y="1869742"/>
            <a:ext cx="11716448" cy="27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7936" t="20646" r="45348" b="42737"/>
          <a:stretch/>
        </p:blipFill>
        <p:spPr>
          <a:xfrm>
            <a:off x="1146412" y="511291"/>
            <a:ext cx="9894627" cy="55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46411" y="655094"/>
            <a:ext cx="93214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Una obra checoslovaca publicada en 1917 por </a:t>
            </a:r>
            <a:r>
              <a:rPr lang="es-E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Karel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Kapek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, denominada </a:t>
            </a:r>
            <a:r>
              <a:rPr lang="es-E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Rossum’s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 Universal Robots, dio lugar al término robot. La palabra checa ‘</a:t>
            </a:r>
            <a:r>
              <a:rPr lang="es-E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Robota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’ significa servidumbre o trabajador forzado, y cuando se tradujo al ingles se convirtió en el término robot. Dicha narración se refiere a un brillante científico llamado </a:t>
            </a:r>
            <a:r>
              <a:rPr lang="es-E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Rossum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 y su hijo, quienes desarrollan una sustancia química que es similar al protoplasma. Utilizan ésta sustancia para fabricar robots, y sus planes consisten en que los robots sirvan a la clase humana de forma obediente para realizar todos los trabajos físicos.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6218" t="20135" r="17203" b="26111"/>
          <a:stretch/>
        </p:blipFill>
        <p:spPr>
          <a:xfrm>
            <a:off x="952056" y="1160060"/>
            <a:ext cx="10361938" cy="4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029" t="10127" r="28677" b="10334"/>
          <a:stretch/>
        </p:blipFill>
        <p:spPr>
          <a:xfrm>
            <a:off x="2361063" y="341194"/>
            <a:ext cx="6591869" cy="63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5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0">
      <a:dk1>
        <a:srgbClr val="000000"/>
      </a:dk1>
      <a:lt1>
        <a:srgbClr val="FFFFFF"/>
      </a:lt1>
      <a:dk2>
        <a:srgbClr val="5F7174"/>
      </a:dk2>
      <a:lt2>
        <a:srgbClr val="CFF6CF"/>
      </a:lt2>
      <a:accent1>
        <a:srgbClr val="69888C"/>
      </a:accent1>
      <a:accent2>
        <a:srgbClr val="5F7174"/>
      </a:accent2>
      <a:accent3>
        <a:srgbClr val="A5E659"/>
      </a:accent3>
      <a:accent4>
        <a:srgbClr val="00A6C0"/>
      </a:accent4>
      <a:accent5>
        <a:srgbClr val="32D9CB"/>
      </a:accent5>
      <a:accent6>
        <a:srgbClr val="99EC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2562024_TF22379321.potx" id="{B23CEAF2-50EA-41D4-BEF3-335DF83FDBD5}" vid="{4E8FC4CD-8D38-4BC3-9049-D9D629BE7F32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2562024_TF22379321.potx" id="{B23CEAF2-50EA-41D4-BEF3-335DF83FDBD5}" vid="{C76CC423-509E-43CC-A4AF-06A63B582A57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Título animado de luces</Template>
  <TotalTime>0</TotalTime>
  <Words>153</Words>
  <Application>Microsoft Office PowerPoint</Application>
  <PresentationFormat>Panorámica</PresentationFormat>
  <Paragraphs>13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1_Tema de Office</vt:lpstr>
      <vt:lpstr>PROYECTO LA ROBOTICA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2021-10-01T14:00:06Z</dcterms:created>
  <dcterms:modified xsi:type="dcterms:W3CDTF">2021-10-15T13:36:49Z</dcterms:modified>
  <cp:category/>
</cp:coreProperties>
</file>